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5F08B0-1E95-4307-A822-AAD9DE43301A}" v="12" dt="2025-04-04T18:24:24.4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rey Blatt" userId="80c2f4df-3ddd-4d3a-8ec7-593f74ba5f8c" providerId="ADAL" clId="{3C5F08B0-1E95-4307-A822-AAD9DE43301A}"/>
    <pc:docChg chg="modSld">
      <pc:chgData name="Jeffrey Blatt" userId="80c2f4df-3ddd-4d3a-8ec7-593f74ba5f8c" providerId="ADAL" clId="{3C5F08B0-1E95-4307-A822-AAD9DE43301A}" dt="2025-04-04T20:31:29.355" v="2" actId="255"/>
      <pc:docMkLst>
        <pc:docMk/>
      </pc:docMkLst>
      <pc:sldChg chg="modSp mod">
        <pc:chgData name="Jeffrey Blatt" userId="80c2f4df-3ddd-4d3a-8ec7-593f74ba5f8c" providerId="ADAL" clId="{3C5F08B0-1E95-4307-A822-AAD9DE43301A}" dt="2025-04-04T20:31:29.355" v="2" actId="255"/>
        <pc:sldMkLst>
          <pc:docMk/>
          <pc:sldMk cId="519260321" sldId="256"/>
        </pc:sldMkLst>
        <pc:spChg chg="mod">
          <ac:chgData name="Jeffrey Blatt" userId="80c2f4df-3ddd-4d3a-8ec7-593f74ba5f8c" providerId="ADAL" clId="{3C5F08B0-1E95-4307-A822-AAD9DE43301A}" dt="2025-04-04T20:31:29.355" v="2" actId="255"/>
          <ac:spMkLst>
            <pc:docMk/>
            <pc:sldMk cId="519260321" sldId="256"/>
            <ac:spMk id="7" creationId="{5CC1236B-FACC-2E32-E3F3-278BF8BA3E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0E531-D899-C460-A692-07CFFA891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325BB5-7F4D-3232-E1F9-ED020B6E8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C19F1-556D-EC27-ED4B-3A23E4362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179F3-337E-411A-2B0A-3A9BDD36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8598E-831B-4B09-9D7A-B7B840062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6702D-2453-E500-906E-1DBBF8505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06690-4FBC-6AA0-3D48-CAA70FBB2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01D6D-3A50-1FFC-850B-21DAB3077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C072A-9509-DCCF-6B15-4A2580EB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1CD61-F025-085E-8E8A-2F5F8268B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4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7A38B-6278-77B9-D0FD-3E671157E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5BB6C-2231-0585-85C9-5A7068486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40730-E6C4-B696-FA62-6813A4AA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75486-E563-621E-DDC8-FE1314BEA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32B69-B35F-AE17-713E-07165EF40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8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40623-3E3D-EB04-A70A-95580A0D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00B83-4683-2EF3-3775-372BBA52C7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9CE48-A114-CA7A-F343-78C88136F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1CCBAD-7488-A07F-F582-936CE7E4A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C334F0-4E19-BCC2-CD28-D8EA88BB6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EF916C-9BDD-216D-DF82-9E60C905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3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AEDA5-6083-0629-4A69-619EDE052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653CF-2BDC-7D97-CCB4-C102B2EA0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58723-FEE5-66BF-2490-CCBE27B67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2F56FA-503A-2FE1-9E6F-D6D56F65B6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9A9C44-B001-D6E4-9BFC-008FBD92D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506960-84FE-C205-8F8D-0BA03BD2A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A32C1A-4FE8-0A20-EEC8-133303158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A12F92-255A-A92A-63CE-8F7CF6C75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7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5ADF7-11F9-D3D7-A890-EF4E4434A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76B144-6DDA-BE8D-6436-F7FD7BFC5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13A4B1-7619-36B3-DABC-C54F9D935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E0C3C-ADEE-1A40-C382-4378A44C2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4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706C6-007B-8E4E-679B-28476CEEF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7E026B-696F-D6E3-A752-C611F7F5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1A3AD-13BC-1B0E-C6E8-2C6D3891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67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5F3D-4A64-F9D6-5250-E94E9762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7CE4E-552C-E10D-B013-DD1FE17AE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3B446-B34A-F4C0-B932-A8460FB66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A143E-0D59-2F9E-EC1C-60AD3A73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E481A-3E37-DFD9-888F-6FEACD33D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3E624-A5BA-69F5-2A91-C2759A349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55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74B6-F557-3059-B628-2E186EF7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ECF6A6-0B90-E68D-48B0-FFDC8182E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9452C-9BCF-EF93-4139-14D82427E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A1B6A-2F9D-AD4E-E1CD-6FB0AC5DF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3DDB0A-21C1-68CA-5972-0D5E69F69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F9378-9213-D602-B175-495DCCBFC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5CA7D-0774-0650-DF01-BB3A384ED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FA0D3-ECAD-E0DA-BF9B-70CF270A2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AAA72-CFDA-216A-1DA7-A86D75700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CCD32-C09B-824C-8176-5A20ABA1D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36194-616A-08E9-8075-9B99D92A4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12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3EA838-C37B-7216-5F7C-B57FC53B94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C342D-AB2A-F253-0409-A3874D672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7553B-ACE9-333E-966E-720FAF78B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DE5CA-89CF-49A0-AB0F-BDD56EDB2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B2386-9153-77A7-5468-1B4733018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835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00A2C-F57A-77B2-6DC5-1578BF653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DE225-7BCC-B064-1D3B-33FBA2F54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B29BA-2C99-D4D0-351F-678F1497E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1F67E7-CBD0-42BE-9B75-1AD82D4ADB0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815D7-353C-CADA-B32E-FAEE7756C3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D89AD-ED06-04EA-3FB3-D151FD01F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95DCCF-14CA-4BAA-8DEF-C501B7D31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2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CC1236B-FACC-2E32-E3F3-278BF8BA3E55}"/>
              </a:ext>
            </a:extLst>
          </p:cNvPr>
          <p:cNvSpPr/>
          <p:nvPr/>
        </p:nvSpPr>
        <p:spPr>
          <a:xfrm>
            <a:off x="690880" y="2590800"/>
            <a:ext cx="10810240" cy="414535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There are two methods to access the survey: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                                                           1) With your smartphone, use the </a:t>
            </a:r>
            <a:r>
              <a:rPr lang="en-US" b="1" dirty="0">
                <a:solidFill>
                  <a:schemeClr val="tx1"/>
                </a:solidFill>
              </a:rPr>
              <a:t>QR</a:t>
            </a:r>
            <a:r>
              <a:rPr lang="en-US" dirty="0">
                <a:solidFill>
                  <a:schemeClr val="tx1"/>
                </a:solidFill>
              </a:rPr>
              <a:t> code to the left</a:t>
            </a:r>
          </a:p>
          <a:p>
            <a:r>
              <a:rPr lang="en-US" dirty="0">
                <a:solidFill>
                  <a:schemeClr val="tx1"/>
                </a:solidFill>
              </a:rPr>
              <a:t>                                                                                                           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                                                                                        </a:t>
            </a:r>
            <a:r>
              <a:rPr lang="en-US" sz="2000" b="1" dirty="0">
                <a:solidFill>
                  <a:srgbClr val="FF0000"/>
                </a:solidFill>
              </a:rPr>
              <a:t>or</a:t>
            </a:r>
          </a:p>
          <a:p>
            <a:r>
              <a:rPr lang="en-US" dirty="0">
                <a:solidFill>
                  <a:schemeClr val="tx1"/>
                </a:solidFill>
              </a:rPr>
              <a:t>           </a:t>
            </a:r>
          </a:p>
          <a:p>
            <a:r>
              <a:rPr lang="en-US" dirty="0">
                <a:solidFill>
                  <a:schemeClr val="tx1"/>
                </a:solidFill>
              </a:rPr>
              <a:t>                                                            2) Copy &amp; Paste or hand type the link below on your smartphone or computer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900" b="1" u="sng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https://engage.sportsfacilities.com/Farmington-hills-50-and-better-community-engagement </a:t>
            </a:r>
          </a:p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3E82491-A35A-A3E7-B70E-84AC0AD3AFAC}"/>
              </a:ext>
            </a:extLst>
          </p:cNvPr>
          <p:cNvSpPr/>
          <p:nvPr/>
        </p:nvSpPr>
        <p:spPr>
          <a:xfrm flipH="1">
            <a:off x="2661921" y="3563112"/>
            <a:ext cx="609600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926ECA2A-53D7-4564-C171-6BB77DA0DA43}"/>
              </a:ext>
            </a:extLst>
          </p:cNvPr>
          <p:cNvSpPr/>
          <p:nvPr/>
        </p:nvSpPr>
        <p:spPr>
          <a:xfrm>
            <a:off x="5671307" y="5182616"/>
            <a:ext cx="484632" cy="55676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ECB6D88-3CFC-AEC9-447C-CDB34CBE7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92" y="3165348"/>
            <a:ext cx="1337637" cy="12801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6A12C2-55D9-CF19-6872-24377B4E0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" y="301608"/>
            <a:ext cx="3454578" cy="2159111"/>
          </a:xfrm>
          <a:prstGeom prst="rect">
            <a:avLst/>
          </a:prstGeom>
        </p:spPr>
      </p:pic>
      <p:pic>
        <p:nvPicPr>
          <p:cNvPr id="19" name="Picture 18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EC209392-E6E9-5FBE-BAE2-EE6842570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481" y="266159"/>
            <a:ext cx="3322285" cy="2194560"/>
          </a:xfrm>
          <a:prstGeom prst="rect">
            <a:avLst/>
          </a:prstGeom>
        </p:spPr>
      </p:pic>
      <p:pic>
        <p:nvPicPr>
          <p:cNvPr id="21" name="Picture 20" descr="A group of people dancing in a room&#10;&#10;AI-generated content may be incorrect.">
            <a:extLst>
              <a:ext uri="{FF2B5EF4-FFF2-40B4-BE49-F238E27FC236}">
                <a16:creationId xmlns:a16="http://schemas.microsoft.com/office/drawing/2014/main" id="{33E4423D-71AC-47ED-FB53-553B90C6D3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270" y="301607"/>
            <a:ext cx="3778690" cy="215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60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8242CDF-7B65-AFAA-FBCF-17738669D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3598"/>
            <a:ext cx="4958080" cy="5629275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1. Answer the Quick Poll Question, either Yes or No</a:t>
            </a:r>
          </a:p>
          <a:p>
            <a:pPr marL="0" indent="0">
              <a:buNone/>
            </a:pPr>
            <a:r>
              <a:rPr lang="en-US" sz="1800" i="1" dirty="0"/>
              <a:t>          ***Click the black block named “Survey” to move to the remainder of the survey.</a:t>
            </a:r>
            <a:br>
              <a:rPr lang="en-US" sz="1800" i="1" dirty="0"/>
            </a:br>
            <a:endParaRPr lang="en-US" sz="1800" i="1" dirty="0"/>
          </a:p>
          <a:p>
            <a:r>
              <a:rPr lang="en-US" sz="1800" dirty="0"/>
              <a:t>2. Using the drop-down menu, select your age grouping</a:t>
            </a:r>
          </a:p>
          <a:p>
            <a:r>
              <a:rPr lang="en-US" sz="1800" dirty="0"/>
              <a:t>3. Touch the appropriate circle for your frequency of visits</a:t>
            </a:r>
          </a:p>
          <a:p>
            <a:r>
              <a:rPr lang="en-US" sz="1800" dirty="0"/>
              <a:t>4. Enter how many days to expect to visit a new community center</a:t>
            </a:r>
          </a:p>
          <a:p>
            <a:r>
              <a:rPr lang="en-US" sz="1800" dirty="0"/>
              <a:t>5. In the order of importance to you, click on the various uses of the center.   Click Reset to adjust</a:t>
            </a:r>
          </a:p>
          <a:p>
            <a:endParaRPr lang="en-US" sz="1800" dirty="0"/>
          </a:p>
          <a:p>
            <a:r>
              <a:rPr lang="en-US" sz="1800" dirty="0"/>
              <a:t>6. Using the drop-down menu, answer the Transportation question.</a:t>
            </a:r>
          </a:p>
          <a:p>
            <a:r>
              <a:rPr lang="en-US" sz="1800" dirty="0"/>
              <a:t>7. Select all choices that show what would make you more likely to visit an Adults 50 &amp; Better facility</a:t>
            </a:r>
          </a:p>
          <a:p>
            <a:r>
              <a:rPr lang="en-US" sz="1800" dirty="0"/>
              <a:t>8. Type in any suggestions or ideas you have for a new recreation and wellness center.  </a:t>
            </a:r>
          </a:p>
          <a:p>
            <a:pPr marL="0" indent="0">
              <a:buNone/>
            </a:pPr>
            <a:r>
              <a:rPr lang="en-US" sz="1800" dirty="0"/>
              <a:t>     *** Push the Submit button to enter your responses to the previous section.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9. Continue the survey by allotting 0 to 10 points to the activities based on their importance to you.</a:t>
            </a:r>
          </a:p>
          <a:p>
            <a:r>
              <a:rPr lang="en-US" sz="1800" dirty="0"/>
              <a:t>10. When satisfied with your choices, push the Submit button again for your completed survey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A2AC40-4037-5B8D-7109-ED6A2AA9B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0" y="863599"/>
            <a:ext cx="4856480" cy="5629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1. Answer the Quick Poll Question at the upper-right of the screen, either Yes or No</a:t>
            </a:r>
          </a:p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 2. With drop-down menu, select your age grouping</a:t>
            </a:r>
          </a:p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3. Touch the appropriate circle for your frequency of visits</a:t>
            </a:r>
          </a:p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4. Enter how many days to expect to visit a new community center</a:t>
            </a:r>
          </a:p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5. In the order of importance to you, drag photos to the right.  You can then drag the photos up or down to adjust the order of your choices</a:t>
            </a:r>
          </a:p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6. With drop-down menu, answer the Transportation question.</a:t>
            </a:r>
          </a:p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7. Select all choices that show what would make you more likely to visit an Adults 50 &amp; Better facility</a:t>
            </a:r>
          </a:p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8. Type in any suggestions or ideas you have for a new recreation and wellness center.  *** Click Submit to enter your responses to the previous section.</a:t>
            </a:r>
          </a:p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9. Continue the survey by allotting 0 to 10 points to the activities based on their importance to you.</a:t>
            </a:r>
          </a:p>
          <a:p>
            <a:pPr marL="0" indent="0">
              <a:buNone/>
            </a:pPr>
            <a:r>
              <a:rPr lang="en-US" sz="1600" dirty="0">
                <a:latin typeface="Aptos Display" panose="020B0004020202020204" pitchFamily="34" charset="0"/>
              </a:rPr>
              <a:t>10. When satisfied with your choices, push the Submit button again for your completed survey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4D3CA3-22CC-7D06-A842-894AB8560BEB}"/>
              </a:ext>
            </a:extLst>
          </p:cNvPr>
          <p:cNvSpPr/>
          <p:nvPr/>
        </p:nvSpPr>
        <p:spPr>
          <a:xfrm>
            <a:off x="838200" y="254000"/>
            <a:ext cx="4958080" cy="50800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Using a Smartphone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2C5BA4-CEA3-0156-8783-B82324CD6861}"/>
              </a:ext>
            </a:extLst>
          </p:cNvPr>
          <p:cNvSpPr/>
          <p:nvPr/>
        </p:nvSpPr>
        <p:spPr>
          <a:xfrm>
            <a:off x="6096000" y="243839"/>
            <a:ext cx="4958080" cy="50800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Using a Computer</a:t>
            </a:r>
          </a:p>
        </p:txBody>
      </p:sp>
    </p:spTree>
    <p:extLst>
      <p:ext uri="{BB962C8B-B14F-4D97-AF65-F5344CB8AC3E}">
        <p14:creationId xmlns:p14="http://schemas.microsoft.com/office/powerpoint/2010/main" val="1280950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440</Words>
  <Application>Microsoft Office PowerPoint</Application>
  <PresentationFormat>Widescreen</PresentationFormat>
  <Paragraphs>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1. Answer the Quick Poll Question, either Yes or No           ***Click the black block named “Survey” to move to the remainder of the survey.  2. Using the drop-down menu, select your age grouping 3. Touch the appropriate circle for your frequency of visits 4. Enter how many days to expect to visit a new community center 5. In the order of importance to you, click on the various uses of the center.   Click Reset to adjust  6. Using the drop-down menu, answer the Transportation question. 7. Select all choices that show what would make you more likely to visit an Adults 50 &amp; Better facility 8. Type in any suggestions or ideas you have for a new recreation and wellness center.        *** Push the Submit button to enter your responses to the previous section.  9. Continue the survey by allotting 0 to 10 points to the activities based on their importance to you. 10. When satisfied with your choices, push the Submit button again for your completed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Jeffrey Blatt</dc:creator>
  <cp:lastModifiedBy>Jeffrey Blatt</cp:lastModifiedBy>
  <cp:revision>1</cp:revision>
  <dcterms:created xsi:type="dcterms:W3CDTF">2025-04-04T17:08:37Z</dcterms:created>
  <dcterms:modified xsi:type="dcterms:W3CDTF">2025-04-04T20:31:35Z</dcterms:modified>
</cp:coreProperties>
</file>